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8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9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0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0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85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6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4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6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4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A8D4D6-9D3F-4693-8BAC-81DE94D5F89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F7BD72A-B2A5-4876-9F01-AD30C41C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31DC-E9D2-2959-D1DD-902EAF2BE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Definitive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D9AA5-0139-2E39-D284-B0AC4EB741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Dragos Uleanu, I.E.S.C, T.I. </a:t>
            </a:r>
            <a:r>
              <a:rPr lang="en-US" dirty="0" err="1"/>
              <a:t>Anul</a:t>
            </a:r>
            <a:r>
              <a:rPr lang="en-US" dirty="0"/>
              <a:t> III</a:t>
            </a:r>
          </a:p>
        </p:txBody>
      </p:sp>
    </p:spTree>
    <p:extLst>
      <p:ext uri="{BB962C8B-B14F-4D97-AF65-F5344CB8AC3E}">
        <p14:creationId xmlns:p14="http://schemas.microsoft.com/office/powerpoint/2010/main" val="13754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95FD-D68A-4CCA-2ACD-AE79F923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Demonstrație a funcționalității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62F9-A2FA-7E60-7BFB-04CDE3BC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deplasarea șarpelui se vor folosi tastele speciale din funcția glutSpecialFunc.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acest caz comenzile sunt: Sagețile pentru schimbarea direcției, F1 pentru oprirea jocului, F2 pentru activarea iluminarii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tastaturii s-a făcut printr-o instrucțiunie switch - case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38C4-5E4F-E1BE-6647-34134F4D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19" y="2272683"/>
            <a:ext cx="2567340" cy="44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5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3372-192C-139E-0EFA-462DD21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Demonstrație a funcționalității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DB6E-DA05-B25F-F6A2-07041C75A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Condițiile de GameOver: 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Atingerea marcajului ce delimitează matricea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Intersectarea capului cu părți din corp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Condiția de victorie: atingerea scorului MAX (60)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69AE2-CFC1-0936-7347-DA19FE0FB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10" y="4311649"/>
            <a:ext cx="2866003" cy="236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5E065-D0D9-16DC-BDBD-5F85C942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4311650"/>
            <a:ext cx="2820169" cy="236445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77B105-0FBE-70D8-E519-486107CBEF36}"/>
              </a:ext>
            </a:extLst>
          </p:cNvPr>
          <p:cNvSpPr/>
          <p:nvPr/>
        </p:nvSpPr>
        <p:spPr>
          <a:xfrm>
            <a:off x="4532243" y="5062330"/>
            <a:ext cx="1709531" cy="702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4238-F771-61D2-3BCA-252C3537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Demonstrație a funcționalității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3BC4-B0A5-8176-4B8B-DE8EFF9BE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Mecanismul de Creștere a vitezei: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Viteza șarpelui crește bazată pe numărul de cadre pe secundă (FPS)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 ochiul uman poate procesa doar între 30-60 de cadre pe secundă, condiția de victorie este îndeplinită când se atinge numărul de 60 de FPS.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FF279-BE98-D6CD-E0A3-3F4CB97E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75" y="4509856"/>
            <a:ext cx="3572374" cy="15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B610-7D92-4DFE-8053-9B4687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Pasaje Importante din 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873A-9DB7-D744-140A-413B0E55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Interpretarea Convenției de deplasare: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AABFF-5F9B-C598-E827-A581E8E3C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29" y="3091040"/>
            <a:ext cx="3656743" cy="32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8469-6EF7-4B67-29F1-D86087D0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Pasaje Importante din 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A0F6-CEEB-8B1A-0C18-23B8E2288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Întreg procesul de desenare realizat de funcția drawSnake() se realizează în funcție de locația capului, semnat în albastru.</a:t>
            </a:r>
          </a:p>
          <a:p>
            <a:r>
              <a:rPr lang="ro-RO" dirty="0"/>
              <a:t>De asemenea, această funcție continuă să plaseze și mâncarea.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1304C-DC50-447F-B7DA-D9C11AEC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32" y="3809906"/>
            <a:ext cx="3904938" cy="29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2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C6D5-0025-6A41-BB36-65E68E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Pasaje Importante din 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D69B2-6711-AC06-CD82-272DAEB1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Folosindu-se relația matematică prezentată în funcția random(), funcția densitate de probabilitate are punctele maxime reduse, astfel asigurându-se o mai bună valoare de adevăr a expresiei „la întâmplare”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1B7C8-12CF-E8A4-FAB7-AC32B494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70" y="3866250"/>
            <a:ext cx="4556232" cy="20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B029-42E6-3BD5-7D95-5C61EC55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ținutul Lucrării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B20C-0F8B-BB4B-698A-10C65E15D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Scurtă Istorie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Tehnologiile folosite în realizarea lucrării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Librării și Funcționalitate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Demonstrație a funcționalității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Pasaje Importante din cod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9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A490-458B-0688-063D-C576A404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Scurtă Istorie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D9A2-03E6-A4A9-83E4-E86525A0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Design-ul jocului Snake datează de la jocul arcade Blockade dezvoltat de Gremlin în 1976</a:t>
            </a:r>
          </a:p>
          <a:p>
            <a:r>
              <a:rPr lang="ro-RO" dirty="0"/>
              <a:t>Însă prima versiune a Snake a fost programată în 1978 de Peter Trefonas pentru TRS-80.</a:t>
            </a:r>
          </a:p>
          <a:p>
            <a:r>
              <a:rPr lang="ro-RO" dirty="0"/>
              <a:t>O altă versiune de single-player, numită Snake Byte a fost lansata în 1982 pentru computere Atari pe 8 biti, pentru Apple II și VIC-20. Aici s-au definitivat și regulile atât de cunoscute.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6A9E5-2A86-6025-367C-0E6D2902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04" y="4937003"/>
            <a:ext cx="2071765" cy="1642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BB5D8-E824-19B7-0949-F36912A3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64" y="4950929"/>
            <a:ext cx="2819400" cy="162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0BCE4-2B62-8637-D1CD-753CA27EB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29" y="4880733"/>
            <a:ext cx="1996341" cy="17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22D0-4951-A93C-1E08-9DFEE622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Scurtă Istorie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E409E-0A84-41E7-A58D-7848D19C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Probabil cea mai cunoscută versiune a jocului este cea de pe telefoanele Nokia. Programată în 1997 de Taneli Armanto pentru Nokia 6110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9A96-8BE3-F202-6725-E61FDB617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07" y="3429000"/>
            <a:ext cx="2252249" cy="2981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00A5E-B345-AA13-2D34-7E698B8BB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82" y="3693111"/>
            <a:ext cx="3709090" cy="25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7AFB-3B98-E1EE-9674-37BCBF31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utilizate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BEDFB-3F68-E7E6-3FCC-77D461665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Pentru realizarea acestei lucrări s-au folosit:</a:t>
            </a:r>
          </a:p>
          <a:p>
            <a:r>
              <a:rPr lang="ro-RO" dirty="0"/>
              <a:t>Visual Studio 2017 IDE</a:t>
            </a:r>
          </a:p>
          <a:p>
            <a:r>
              <a:rPr lang="ro-RO" dirty="0"/>
              <a:t>Limbajul C++</a:t>
            </a:r>
          </a:p>
          <a:p>
            <a:r>
              <a:rPr lang="ro-RO" dirty="0"/>
              <a:t>OpenGL</a:t>
            </a:r>
          </a:p>
          <a:p>
            <a:r>
              <a:rPr lang="ro-RO" dirty="0"/>
              <a:t>irrKlang sound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124B8-D3D3-3F00-5591-C3BEB109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6" y="4856086"/>
            <a:ext cx="2869758" cy="1645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F794D-8130-FF30-1E2B-750CBE215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97" y="4856086"/>
            <a:ext cx="2925028" cy="1645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FF08A-02C1-0848-9906-ADA7FD78A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54" y="4856086"/>
            <a:ext cx="2619375" cy="1645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4E566-A1B2-2221-55ED-6EAD43896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81" y="4277195"/>
            <a:ext cx="808475" cy="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4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2621-2E3D-AD62-3A02-F5638B5A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Librării și Funcționalitate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174D-1F0B-7C70-3DD1-F35A2F1EE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 realizarea proiectului s-au folosit următoarele librării:</a:t>
            </a:r>
          </a:p>
          <a:p>
            <a:r>
              <a:rPr lang="ro-RO" dirty="0"/>
              <a:t>Freeglut.h</a:t>
            </a:r>
          </a:p>
          <a:p>
            <a:r>
              <a:rPr lang="ro-RO" dirty="0"/>
              <a:t>Gl.h</a:t>
            </a:r>
          </a:p>
          <a:p>
            <a:r>
              <a:rPr lang="ro-RO" dirty="0"/>
              <a:t>Glut.h</a:t>
            </a:r>
          </a:p>
          <a:p>
            <a:r>
              <a:rPr lang="ro-RO" dirty="0"/>
              <a:t>Draw.h</a:t>
            </a:r>
          </a:p>
          <a:p>
            <a:r>
              <a:rPr lang="ro-RO" dirty="0"/>
              <a:t>Stdlib.h</a:t>
            </a:r>
          </a:p>
          <a:p>
            <a:r>
              <a:rPr lang="ro-RO" dirty="0"/>
              <a:t>irrKlang.h</a:t>
            </a:r>
          </a:p>
          <a:p>
            <a:r>
              <a:rPr lang="ro-RO" dirty="0"/>
              <a:t>iostream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D2E7-ABCC-42D0-FCA8-09AB4AE2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Draw.h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955F-57E2-7FE7-C53C-290B38CD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Draw.h reprezintă headerul Draw.cpp</a:t>
            </a:r>
          </a:p>
          <a:p>
            <a:r>
              <a:rPr lang="ro-RO" dirty="0"/>
              <a:t>S-a realizat special acest header pentru a putea pasa funcțiile din Draw.cpp către celelalte coduri sursă.</a:t>
            </a:r>
          </a:p>
          <a:p>
            <a:r>
              <a:rPr lang="ro-RO" dirty="0"/>
              <a:t>Tot aici s-au definit o serie de variabile universale.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5AABA-9821-C65C-4576-8FC92F719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08" y="4311650"/>
            <a:ext cx="4843704" cy="23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5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21DA-1F70-DE83-3F93-996D996B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33912"/>
            <a:ext cx="8761413" cy="706964"/>
          </a:xfrm>
        </p:spPr>
        <p:txBody>
          <a:bodyPr/>
          <a:lstStyle/>
          <a:p>
            <a:r>
              <a:rPr lang="ro-RO" dirty="0"/>
              <a:t>Draw.h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63AC-387E-79C3-988A-7EF6F9C5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S-a folosit o convenție de delimitare a direcțiilor de deplasare prin atribuirea de valori numerice.</a:t>
            </a:r>
          </a:p>
          <a:p>
            <a:r>
              <a:rPr lang="ro-RO" dirty="0"/>
              <a:t>Constanta Max reprezintă numarul maxim de cadre pe secundă (în acest caz viteza) de deplasare a șarpelui.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2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8FA-4573-DE81-E1CC-C08CE48C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irrKlang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1A884-BC49-5D9E-4D70-744D6B1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irrKlang reprezintă o librărire audio ce a fost integrată în cod pentru a oferi o serie de efecte audio.</a:t>
            </a:r>
          </a:p>
          <a:p>
            <a:r>
              <a:rPr lang="ro-RO" dirty="0"/>
              <a:t>Funcționalitatea acestei librării se regăsește prin construirea unui obiect de tipul ISoundEngine prin constructorul specific librăriei createIrrKlangDevice();</a:t>
            </a:r>
          </a:p>
          <a:p>
            <a:r>
              <a:rPr lang="ro-RO" dirty="0"/>
              <a:t>Fișierele audio trebuie să se afle în același fișier cu executabilul.</a:t>
            </a:r>
          </a:p>
          <a:p>
            <a:r>
              <a:rPr lang="ro-RO" dirty="0"/>
              <a:t>Sunetul se redă prin comanda sound – play2D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36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</TotalTime>
  <Words>523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Times New Roman</vt:lpstr>
      <vt:lpstr>Wingdings 3</vt:lpstr>
      <vt:lpstr>Ion Boardroom</vt:lpstr>
      <vt:lpstr>Snake Definitive Edition</vt:lpstr>
      <vt:lpstr>Conținutul Lucrării</vt:lpstr>
      <vt:lpstr>Scurtă Istorie </vt:lpstr>
      <vt:lpstr>Scurtă Istorie</vt:lpstr>
      <vt:lpstr>Tehnologii utilizate </vt:lpstr>
      <vt:lpstr>Librării și Funcționalitate</vt:lpstr>
      <vt:lpstr>Draw.h</vt:lpstr>
      <vt:lpstr>Draw.h</vt:lpstr>
      <vt:lpstr>irrKlang</vt:lpstr>
      <vt:lpstr>Demonstrație a funcționalității</vt:lpstr>
      <vt:lpstr>Demonstrație a funcționalității</vt:lpstr>
      <vt:lpstr>Demonstrație a funcționalității</vt:lpstr>
      <vt:lpstr>Pasaje Importante din Cod</vt:lpstr>
      <vt:lpstr>Pasaje Importante din Cod</vt:lpstr>
      <vt:lpstr>Pasaje Importante din Cod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Definitive Edition</dc:title>
  <dc:creator>Dragos Uleanu</dc:creator>
  <cp:lastModifiedBy>Dragos Uleanu</cp:lastModifiedBy>
  <cp:revision>1</cp:revision>
  <dcterms:created xsi:type="dcterms:W3CDTF">2023-01-16T10:14:34Z</dcterms:created>
  <dcterms:modified xsi:type="dcterms:W3CDTF">2023-01-16T11:02:57Z</dcterms:modified>
</cp:coreProperties>
</file>